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68EB-3CBC-4198-8D7A-DD543BF0DD9B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A4B6-21D9-4A84-94AC-029D37488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0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68EB-3CBC-4198-8D7A-DD543BF0DD9B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A4B6-21D9-4A84-94AC-029D37488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9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Готовые проекты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93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04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82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76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88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34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74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Готовые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Готовые проекты</dc:title>
  <dc:creator>Пользователь</dc:creator>
  <cp:lastModifiedBy>Пользователь</cp:lastModifiedBy>
  <cp:revision>1</cp:revision>
  <dcterms:created xsi:type="dcterms:W3CDTF">2015-06-26T08:51:47Z</dcterms:created>
  <dcterms:modified xsi:type="dcterms:W3CDTF">2015-06-26T08:51:47Z</dcterms:modified>
</cp:coreProperties>
</file>